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>
        <p:scale>
          <a:sx n="107" d="100"/>
          <a:sy n="107" d="100"/>
        </p:scale>
        <p:origin x="1328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73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73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56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92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63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85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93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50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90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11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76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D0171B-3E40-364A-A9E8-67A4DF75C298}" type="datetimeFigureOut">
              <a:rPr lang="nl-NL" smtClean="0"/>
              <a:t>24-07-2024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7797D9-6B67-3A40-A662-8BFBAC44D0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57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Website&#10;&#10;Automatisch gegenereerde beschrijving">
            <a:extLst>
              <a:ext uri="{FF2B5EF4-FFF2-40B4-BE49-F238E27FC236}">
                <a16:creationId xmlns:a16="http://schemas.microsoft.com/office/drawing/2014/main" id="{5C631E24-3F9C-828F-C179-2A704F4982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831" b="7668"/>
          <a:stretch/>
        </p:blipFill>
        <p:spPr>
          <a:xfrm>
            <a:off x="23513" y="428944"/>
            <a:ext cx="6834487" cy="5943601"/>
          </a:xfrm>
          <a:prstGeom prst="rect">
            <a:avLst/>
          </a:prstGeom>
        </p:spPr>
      </p:pic>
      <p:pic>
        <p:nvPicPr>
          <p:cNvPr id="7" name="Afbeelding 6" descr="Afbeelding met tekst, brief, schermopname&#10;&#10;Automatisch gegenereerde beschrijving">
            <a:extLst>
              <a:ext uri="{FF2B5EF4-FFF2-40B4-BE49-F238E27FC236}">
                <a16:creationId xmlns:a16="http://schemas.microsoft.com/office/drawing/2014/main" id="{186D8862-20DE-11CA-1258-8E70B9A7AC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35" b="79435"/>
          <a:stretch/>
        </p:blipFill>
        <p:spPr>
          <a:xfrm>
            <a:off x="23513" y="6167593"/>
            <a:ext cx="6834487" cy="1355835"/>
          </a:xfrm>
          <a:prstGeom prst="rect">
            <a:avLst/>
          </a:prstGeom>
        </p:spPr>
      </p:pic>
      <p:pic>
        <p:nvPicPr>
          <p:cNvPr id="2" name="Afbeelding 1" descr="Afbeelding met tekst, brief, schermopname&#10;&#10;Automatisch gegenereerde beschrijving">
            <a:extLst>
              <a:ext uri="{FF2B5EF4-FFF2-40B4-BE49-F238E27FC236}">
                <a16:creationId xmlns:a16="http://schemas.microsoft.com/office/drawing/2014/main" id="{1346725B-7CA0-4DEC-9179-0CD8547CFE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54" b="40982"/>
          <a:stretch/>
        </p:blipFill>
        <p:spPr>
          <a:xfrm>
            <a:off x="23513" y="7523428"/>
            <a:ext cx="6834487" cy="192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1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Afbeelding met tekst, brief, schermopname&#10;&#10;Automatisch gegenereerde beschrijving">
            <a:extLst>
              <a:ext uri="{FF2B5EF4-FFF2-40B4-BE49-F238E27FC236}">
                <a16:creationId xmlns:a16="http://schemas.microsoft.com/office/drawing/2014/main" id="{790D83C9-8D04-3816-3D96-1E5A622860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44" t="59084" r="344" b="9155"/>
          <a:stretch/>
        </p:blipFill>
        <p:spPr>
          <a:xfrm>
            <a:off x="-14130" y="522511"/>
            <a:ext cx="6848618" cy="3075709"/>
          </a:xfrm>
          <a:prstGeom prst="rect">
            <a:avLst/>
          </a:prstGeom>
        </p:spPr>
      </p:pic>
      <p:pic>
        <p:nvPicPr>
          <p:cNvPr id="11" name="Afbeelding 10" descr="Afbeelding met tekst, schermopname, brief, Lettertype&#10;&#10;Automatisch gegenereerde beschrijving">
            <a:extLst>
              <a:ext uri="{FF2B5EF4-FFF2-40B4-BE49-F238E27FC236}">
                <a16:creationId xmlns:a16="http://schemas.microsoft.com/office/drawing/2014/main" id="{95C08312-7080-0B55-983D-29CF49B8F0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986" b="46603"/>
          <a:stretch/>
        </p:blipFill>
        <p:spPr>
          <a:xfrm>
            <a:off x="11638" y="3610095"/>
            <a:ext cx="6839905" cy="4488871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8E178992-631B-2FEC-8131-5AADFF7D95CF}"/>
              </a:ext>
            </a:extLst>
          </p:cNvPr>
          <p:cNvSpPr txBox="1"/>
          <p:nvPr/>
        </p:nvSpPr>
        <p:spPr>
          <a:xfrm>
            <a:off x="486888" y="9275767"/>
            <a:ext cx="35365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https</a:t>
            </a:r>
            <a:r>
              <a:rPr lang="nl-NL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://</a:t>
            </a:r>
            <a:r>
              <a:rPr lang="nl-NL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www.in-dokkum.nl</a:t>
            </a:r>
            <a:r>
              <a:rPr lang="nl-NL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/content/nieuw-in-</a:t>
            </a:r>
            <a:r>
              <a:rPr lang="nl-NL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dokkum</a:t>
            </a:r>
            <a:r>
              <a:rPr lang="nl-NL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-schilder-</a:t>
            </a:r>
            <a:r>
              <a:rPr lang="nl-NL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roelie</a:t>
            </a:r>
            <a:r>
              <a:rPr lang="nl-NL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-douw/</a:t>
            </a:r>
          </a:p>
        </p:txBody>
      </p:sp>
    </p:spTree>
    <p:extLst>
      <p:ext uri="{BB962C8B-B14F-4D97-AF65-F5344CB8AC3E}">
        <p14:creationId xmlns:p14="http://schemas.microsoft.com/office/powerpoint/2010/main" val="33282326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12</Words>
  <Application>Microsoft Macintosh PowerPoint</Application>
  <PresentationFormat>A4 (210 x 297 mm)</PresentationFormat>
  <Paragraphs>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Robert Douw</dc:creator>
  <cp:lastModifiedBy>Robert Douw</cp:lastModifiedBy>
  <cp:revision>2</cp:revision>
  <dcterms:created xsi:type="dcterms:W3CDTF">2024-07-24T07:10:49Z</dcterms:created>
  <dcterms:modified xsi:type="dcterms:W3CDTF">2024-07-24T07:20:22Z</dcterms:modified>
</cp:coreProperties>
</file>